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6" r:id="rId2"/>
    <p:sldId id="257" r:id="rId3"/>
    <p:sldId id="258" r:id="rId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29" autoAdjust="0"/>
    <p:restoredTop sz="94660"/>
  </p:normalViewPr>
  <p:slideViewPr>
    <p:cSldViewPr snapToGrid="0">
      <p:cViewPr varScale="1">
        <p:scale>
          <a:sx n="85" d="100"/>
          <a:sy n="85" d="100"/>
        </p:scale>
        <p:origin x="94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0" y="0"/>
            <a:ext cx="9144677" cy="6858000"/>
            <a:chOff x="0" y="0"/>
            <a:chExt cx="9144677" cy="6858000"/>
          </a:xfrm>
        </p:grpSpPr>
        <p:pic>
          <p:nvPicPr>
            <p:cNvPr id="8" name="Picture 7" descr="SD-PanelTitle-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>
            <a:xfrm>
              <a:off x="1515532" y="1520422"/>
              <a:ext cx="6112935" cy="3818468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2" name="Picture 11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" r="47959"/>
            <a:stretch/>
          </p:blipFill>
          <p:spPr>
            <a:xfrm>
              <a:off x="0" y="3128434"/>
              <a:ext cx="1664208" cy="612648"/>
            </a:xfrm>
            <a:prstGeom prst="rect">
              <a:avLst/>
            </a:prstGeom>
          </p:spPr>
        </p:pic>
        <p:pic>
          <p:nvPicPr>
            <p:cNvPr id="13" name="Picture 12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" r="47959"/>
            <a:stretch/>
          </p:blipFill>
          <p:spPr>
            <a:xfrm>
              <a:off x="7480469" y="3128434"/>
              <a:ext cx="1664208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21934" y="1811863"/>
            <a:ext cx="5308866" cy="1515533"/>
          </a:xfrm>
        </p:spPr>
        <p:txBody>
          <a:bodyPr anchor="b">
            <a:noAutofit/>
          </a:bodyPr>
          <a:lstStyle>
            <a:lvl1pPr algn="ctr">
              <a:defRPr sz="48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21934" y="3598327"/>
            <a:ext cx="5308866" cy="1377651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65417" y="5054602"/>
            <a:ext cx="673276" cy="279400"/>
          </a:xfrm>
        </p:spPr>
        <p:txBody>
          <a:bodyPr/>
          <a:lstStyle/>
          <a:p>
            <a:fld id="{E464ECCC-566D-49FA-9BC5-E8CA9B95F181}" type="datetimeFigureOut">
              <a:rPr lang="en-US" smtClean="0"/>
              <a:t>11/24/2024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21934" y="5054602"/>
            <a:ext cx="4064860" cy="2794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17317" y="5054602"/>
            <a:ext cx="413483" cy="279400"/>
          </a:xfrm>
        </p:spPr>
        <p:txBody>
          <a:bodyPr/>
          <a:lstStyle/>
          <a:p>
            <a:fld id="{7732B95C-D904-4DCF-9226-B55616B0B83C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019825" y="3471329"/>
            <a:ext cx="5113083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86000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6" y="4815415"/>
            <a:ext cx="6798734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26260" y="1032933"/>
            <a:ext cx="7091482" cy="33612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76866" y="5382153"/>
            <a:ext cx="6798734" cy="49371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4ECCC-566D-49FA-9BC5-E8CA9B95F181}" type="datetimeFigureOut">
              <a:rPr lang="en-US" smtClean="0"/>
              <a:t>11/24/2024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2B95C-D904-4DCF-9226-B55616B0B8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890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6" y="906873"/>
            <a:ext cx="6798734" cy="309786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5" y="4275666"/>
            <a:ext cx="6798736" cy="1600202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4ECCC-566D-49FA-9BC5-E8CA9B95F181}" type="datetimeFigureOut">
              <a:rPr lang="en-US" smtClean="0"/>
              <a:t>11/24/2024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2B95C-D904-4DCF-9226-B55616B0B83C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278465" y="4140199"/>
            <a:ext cx="6606425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55329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4333" y="982132"/>
            <a:ext cx="6400250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00200" y="3352799"/>
            <a:ext cx="5892798" cy="651933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3" y="4343400"/>
            <a:ext cx="6798738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4ECCC-566D-49FA-9BC5-E8CA9B95F181}" type="datetimeFigureOut">
              <a:rPr lang="en-US" smtClean="0"/>
              <a:t>11/24/2024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2B95C-D904-4DCF-9226-B55616B0B83C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849969" y="905362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633503" y="2827870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278466" y="4140199"/>
            <a:ext cx="659553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15848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9" y="3308581"/>
            <a:ext cx="679872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8" y="4777381"/>
            <a:ext cx="679873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4ECCC-566D-49FA-9BC5-E8CA9B95F181}" type="datetimeFigureOut">
              <a:rPr lang="en-US" smtClean="0"/>
              <a:t>11/24/2024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2B95C-D904-4DCF-9226-B55616B0B8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9740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09416" y="982132"/>
            <a:ext cx="632516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8" name="Text Placeholder 2"/>
          <p:cNvSpPr>
            <a:spLocks noGrp="1"/>
          </p:cNvSpPr>
          <p:nvPr>
            <p:ph type="body" idx="13"/>
          </p:nvPr>
        </p:nvSpPr>
        <p:spPr>
          <a:xfrm>
            <a:off x="1176868" y="3639312"/>
            <a:ext cx="6798730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5" y="4529667"/>
            <a:ext cx="6798736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4ECCC-566D-49FA-9BC5-E8CA9B95F181}" type="datetimeFigureOut">
              <a:rPr lang="en-US" smtClean="0"/>
              <a:t>11/24/2024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2B95C-D904-4DCF-9226-B55616B0B83C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78060" y="896895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649796" y="260772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278466" y="3429000"/>
            <a:ext cx="659553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409169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5" y="982131"/>
            <a:ext cx="6798734" cy="2294467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3200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3"/>
          </p:nvPr>
        </p:nvSpPr>
        <p:spPr>
          <a:xfrm>
            <a:off x="1176868" y="3566160"/>
            <a:ext cx="6798730" cy="905256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6" y="4470400"/>
            <a:ext cx="6798734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4ECCC-566D-49FA-9BC5-E8CA9B95F181}" type="datetimeFigureOut">
              <a:rPr lang="en-US" smtClean="0"/>
              <a:t>11/24/2024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2B95C-D904-4DCF-9226-B55616B0B83C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278469" y="3429000"/>
            <a:ext cx="6606421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732545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76865" y="2490135"/>
            <a:ext cx="6798736" cy="3385733"/>
          </a:xfrm>
        </p:spPr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4ECCC-566D-49FA-9BC5-E8CA9B95F181}" type="datetimeFigureOut">
              <a:rPr lang="en-US" smtClean="0"/>
              <a:t>11/24/2024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2B95C-D904-4DCF-9226-B55616B0B83C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278466" y="2354670"/>
            <a:ext cx="660642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119408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356667" y="906873"/>
            <a:ext cx="1618930" cy="496899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76867" y="906873"/>
            <a:ext cx="4915509" cy="4968993"/>
          </a:xfrm>
        </p:spPr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4ECCC-566D-49FA-9BC5-E8CA9B95F181}" type="datetimeFigureOut">
              <a:rPr lang="en-US" smtClean="0"/>
              <a:t>11/24/2024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2B95C-D904-4DCF-9226-B55616B0B83C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6245512" y="906873"/>
            <a:ext cx="0" cy="4968993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68383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278465" y="2356260"/>
            <a:ext cx="659553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4ECCC-566D-49FA-9BC5-E8CA9B95F181}" type="datetimeFigureOut">
              <a:rPr lang="en-US" smtClean="0"/>
              <a:t>11/24/2024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2B95C-D904-4DCF-9226-B55616B0B8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0428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8465" y="1641413"/>
            <a:ext cx="6595534" cy="1822514"/>
          </a:xfrm>
        </p:spPr>
        <p:txBody>
          <a:bodyPr anchor="b">
            <a:normAutofit/>
          </a:bodyPr>
          <a:lstStyle>
            <a:lvl1pPr algn="ctr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78465" y="3734859"/>
            <a:ext cx="6595534" cy="1090015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4ECCC-566D-49FA-9BC5-E8CA9B95F181}" type="datetimeFigureOut">
              <a:rPr lang="en-US" smtClean="0"/>
              <a:t>11/24/2024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2B95C-D904-4DCF-9226-B55616B0B83C}" type="slidenum">
              <a:rPr lang="en-US" smtClean="0"/>
              <a:t>‹#›</a:t>
            </a:fld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278466" y="3599392"/>
            <a:ext cx="6595533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82696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278465" y="2356260"/>
            <a:ext cx="659553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6" y="915337"/>
            <a:ext cx="6798734" cy="130386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76866" y="2487168"/>
            <a:ext cx="3337560" cy="3447288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5152" y="2487168"/>
            <a:ext cx="3337560" cy="3447288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4ECCC-566D-49FA-9BC5-E8CA9B95F181}" type="datetimeFigureOut">
              <a:rPr lang="en-US" smtClean="0"/>
              <a:t>11/24/2024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2B95C-D904-4DCF-9226-B55616B0B8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8833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8" y="2658533"/>
            <a:ext cx="333756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76868" y="3243263"/>
            <a:ext cx="3337560" cy="2706624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1832" y="2658533"/>
            <a:ext cx="333756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1832" y="3243263"/>
            <a:ext cx="3337560" cy="2706624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4ECCC-566D-49FA-9BC5-E8CA9B95F181}" type="datetimeFigureOut">
              <a:rPr lang="en-US" smtClean="0"/>
              <a:t>11/24/2024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2B95C-D904-4DCF-9226-B55616B0B83C}" type="slidenum">
              <a:rPr lang="en-US" smtClean="0"/>
              <a:t>‹#›</a:t>
            </a:fld>
            <a:endParaRPr lang="en-US"/>
          </a:p>
        </p:txBody>
      </p:sp>
      <p:cxnSp>
        <p:nvCxnSpPr>
          <p:cNvPr id="41" name="Straight Connector 40"/>
          <p:cNvCxnSpPr/>
          <p:nvPr/>
        </p:nvCxnSpPr>
        <p:spPr>
          <a:xfrm>
            <a:off x="1278466" y="2354670"/>
            <a:ext cx="659553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63180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5" y="915337"/>
            <a:ext cx="6798735" cy="130386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4ECCC-566D-49FA-9BC5-E8CA9B95F181}" type="datetimeFigureOut">
              <a:rPr lang="en-US" smtClean="0"/>
              <a:t>11/24/2024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2B95C-D904-4DCF-9226-B55616B0B83C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278466" y="2354670"/>
            <a:ext cx="659553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02821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4ECCC-566D-49FA-9BC5-E8CA9B95F181}" type="datetimeFigureOut">
              <a:rPr lang="en-US" smtClean="0"/>
              <a:t>11/24/2024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2B95C-D904-4DCF-9226-B55616B0B8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178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5" y="1388534"/>
            <a:ext cx="2536798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20062" y="982132"/>
            <a:ext cx="3855539" cy="4893735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76865" y="3031065"/>
            <a:ext cx="2536798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4ECCC-566D-49FA-9BC5-E8CA9B95F181}" type="datetimeFigureOut">
              <a:rPr lang="en-US" smtClean="0"/>
              <a:t>11/24/2024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2B95C-D904-4DCF-9226-B55616B0B83C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278466" y="2912533"/>
            <a:ext cx="233359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20263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5" y="1883832"/>
            <a:ext cx="3632202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069" y="1032933"/>
            <a:ext cx="2929463" cy="4792136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76865" y="3255432"/>
            <a:ext cx="3632201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4ECCC-566D-49FA-9BC5-E8CA9B95F181}" type="datetimeFigureOut">
              <a:rPr lang="en-US" smtClean="0"/>
              <a:t>11/24/2024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2B95C-D904-4DCF-9226-B55616B0B8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553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5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64395"/>
            <a:ext cx="9152467" cy="6858000"/>
            <a:chOff x="0" y="0"/>
            <a:chExt cx="9152467" cy="6858000"/>
          </a:xfrm>
        </p:grpSpPr>
        <p:pic>
          <p:nvPicPr>
            <p:cNvPr id="8" name="Picture 7" descr="SD-PanelContent.png"/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553888" y="542807"/>
              <a:ext cx="8039776" cy="5756392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14240"/>
            <a:stretch/>
          </p:blipFill>
          <p:spPr>
            <a:xfrm>
              <a:off x="0" y="3128434"/>
              <a:ext cx="68580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14240"/>
            <a:stretch/>
          </p:blipFill>
          <p:spPr>
            <a:xfrm>
              <a:off x="8466667" y="3128434"/>
              <a:ext cx="68580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76866" y="915337"/>
            <a:ext cx="6798734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5" y="2490135"/>
            <a:ext cx="6798736" cy="344499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356670" y="5960533"/>
            <a:ext cx="1148283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E464ECCC-566D-49FA-9BC5-E8CA9B95F181}" type="datetimeFigureOut">
              <a:rPr lang="en-US" smtClean="0"/>
              <a:t>11/24/2024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76865" y="5960533"/>
            <a:ext cx="510466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80091" y="5960533"/>
            <a:ext cx="39551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7732B95C-D904-4DCF-9226-B55616B0B8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32608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computer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87729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5016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uses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19383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4</TotalTime>
  <Words>3</Words>
  <Application>Microsoft Office PowerPoint</Application>
  <PresentationFormat>On-screen Show (4:3)</PresentationFormat>
  <Paragraphs>3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6" baseType="lpstr">
      <vt:lpstr>Arial</vt:lpstr>
      <vt:lpstr>Garamond</vt:lpstr>
      <vt:lpstr>Organic</vt:lpstr>
      <vt:lpstr>computer</vt:lpstr>
      <vt:lpstr>types</vt:lpstr>
      <vt:lpstr>uses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</dc:title>
  <dc:creator>TOSHIBAH</dc:creator>
  <cp:lastModifiedBy>TOSHIBAH</cp:lastModifiedBy>
  <cp:revision>1</cp:revision>
  <dcterms:created xsi:type="dcterms:W3CDTF">2024-11-24T14:53:37Z</dcterms:created>
  <dcterms:modified xsi:type="dcterms:W3CDTF">2024-11-24T14:58:26Z</dcterms:modified>
</cp:coreProperties>
</file>